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2D5F97-380A-428E-8B04-04CA88025576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6EFB29-3F76-4A3F-B3C1-0EEA064DE7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8836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7B17A7-7949-3368-153C-B9EAAAB35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C36D8A2-5BA8-B5EF-7EA2-0D47645BFD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D51B55-F33C-C54A-882D-CF2BE722C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D48D94-318E-8B53-C20C-4EA4647DF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264E3E-5CDB-AF57-EE7D-F4A408361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950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213759-0AA4-D715-8D4D-E70827C1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D8BDE3C-E521-B305-B374-5E0D48C5A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7F31DC-ADF1-C8C5-ABB5-134F0202D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7954B7-746A-037B-71A7-F01BF0A88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6F5671-E6CD-969E-B7F4-AB7A9EE7D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811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F911765-ED50-EC54-E901-C9DA761515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6334265-1C25-B272-5016-3A80B26BD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DC798C-2BCE-60EE-3A6F-AABE3111B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58A027-DCDA-75C2-764D-A1500751F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FE850C-C220-C9A6-1215-C39755330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8087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ED7304-3D70-D047-307B-0BB74365F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DE072B-30BC-CF7A-3357-BFFA644D2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9259C6-8153-F94B-F8AA-925B0E8EC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22F2D0-96A0-6264-7E5A-DE993552F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12C5CF-9B6B-878E-1487-50A40A809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413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470B6E-B1E6-BFA3-1D63-A4B649EE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0CEC14-5C70-76E4-1A04-09C3B189B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2DAB6C-FB31-6E4C-9CD7-FB83C3733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00A4C1-3284-D775-DF30-BCECC4923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33EE76-471F-2758-D6FF-62C075206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18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D00155-B03E-B2C0-88A7-AB6250EC7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E0E152-8BEF-40FF-0721-283F485EE9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2873E1-8684-7E7B-A183-6B0CAF26BA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C5B5A8-161C-562F-B26D-51FBD6E27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40E0FA-89FA-9416-8C17-172EDC673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AB13EC-377E-2BBC-9081-514092179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0480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F36172-6B6E-71D3-212B-71263B9B3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4FB78F-26A8-5055-4DC2-6366CF40C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6A1EC6-E2A9-CA01-843B-5DDE538E8E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55744A3-9F90-FD61-9AC2-4F60637192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92BAB89-DC78-016F-614B-EE0249FD80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A27C693-D91B-CA66-6FA7-28F19D6DA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8F145EA-AA0B-24C5-1717-7A066F114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6069F23-8361-E5C2-1F1E-1202225E0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633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19619C-3B33-13C6-1186-F38436E0D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498BF07-9E81-5622-96CE-774311B97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715C73-0A38-CA43-A2CE-B4E272DED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DBD8274-2EA6-67A3-1E90-2743DA2F0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117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A5158C2-16FB-E53F-5A62-C6FFB872D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24DEBC6-DB89-5012-1A0C-23A79A604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954870-6FB8-245B-1A2A-23748A76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94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D36F51-2606-B731-9DB5-E0A29C877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02FAA3-0A33-4E5A-0711-F2D2BAB2F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2D74E79-5F36-CDBC-92E3-5EFF4E8B5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A6CE74-182D-764F-0D6D-8579AD3D6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CC8007-5023-FDA8-D287-26F99D9B1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001657-A93D-AD4E-2905-C1960CBDA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665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368545-32BF-2AD2-7FF2-1598E9F7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E4720C7-3FE4-1D73-1516-29944BA443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398E275-9601-48A7-04F7-723F824AF7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C8B022-8066-192C-7147-AFAA5A458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FBAA13A-64FF-569E-C9D2-12A574714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6F501CE-F071-872B-C047-50D5B7798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005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C78EC3B-BC7E-AE4D-BAC8-C852A46AF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6178EA1-62C1-A0C2-DB8D-E9B11D39F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6D499D-F09B-DD26-518E-2F375B8F43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E4866-D901-43A6-9BC2-934C16E60490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CD7E9E-C272-4C4A-690A-44949A5AB8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50DFA6-0FB2-3C88-2E54-D47657FAC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DE830-6562-44FA-A22A-EDD02300DA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378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39CD6CC-57A2-EB79-8916-9C4C04113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268" y="120521"/>
            <a:ext cx="10944845" cy="370333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A3A8494-6221-4B57-7A21-B42EF4747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720" y="3898319"/>
            <a:ext cx="4866667" cy="22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861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A91C692-8203-28D1-91DE-77859DC22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609524" cy="50190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FB29323-DF54-95F0-65A8-ABA760A54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19048"/>
            <a:ext cx="11361905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73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158145-30AC-F172-797C-FB97265CE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7921D1D-1D77-3C8F-369D-32CA0D713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53" y="20782"/>
            <a:ext cx="11761094" cy="222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585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B47933D-74F0-69F9-C8C4-737846584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156" y="124703"/>
            <a:ext cx="9813687" cy="660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705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C3B4745-689E-8E4A-C9B1-187F758A7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66" y="771542"/>
            <a:ext cx="11206250" cy="501965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1BF25B5-6AD8-38AB-659F-F8E663E9BDA2}"/>
              </a:ext>
            </a:extLst>
          </p:cNvPr>
          <p:cNvSpPr txBox="1"/>
          <p:nvPr/>
        </p:nvSpPr>
        <p:spPr>
          <a:xfrm>
            <a:off x="296357" y="332509"/>
            <a:ext cx="3786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408</a:t>
            </a:r>
            <a:r>
              <a:rPr lang="zh-CN" altLang="en-US" dirty="0"/>
              <a:t>考研王道知识框架</a:t>
            </a:r>
          </a:p>
        </p:txBody>
      </p:sp>
    </p:spTree>
    <p:extLst>
      <p:ext uri="{BB962C8B-B14F-4D97-AF65-F5344CB8AC3E}">
        <p14:creationId xmlns:p14="http://schemas.microsoft.com/office/powerpoint/2010/main" val="2931222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17154D5-D79D-4F2F-204D-1A8C9FEA6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93" y="0"/>
            <a:ext cx="119950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430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861FD22-9F2B-6FD3-E47F-0FBB97C8C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92" y="0"/>
            <a:ext cx="116026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27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EC6D466-51CE-90C3-1BB1-B79AEF4FA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91" y="0"/>
            <a:ext cx="116378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82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8922AF6-F4AF-1431-CB4E-8CDA99D437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574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6</Words>
  <Application>Microsoft Office PowerPoint</Application>
  <PresentationFormat>宽屏</PresentationFormat>
  <Paragraphs>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嘉梁</dc:creator>
  <cp:lastModifiedBy>王 嘉梁</cp:lastModifiedBy>
  <cp:revision>16</cp:revision>
  <dcterms:created xsi:type="dcterms:W3CDTF">2022-06-10T06:55:38Z</dcterms:created>
  <dcterms:modified xsi:type="dcterms:W3CDTF">2022-06-10T09:28:37Z</dcterms:modified>
</cp:coreProperties>
</file>

<file path=docProps/thumbnail.jpeg>
</file>